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8"/>
  </p:notesMasterIdLst>
  <p:sldIdLst>
    <p:sldId id="341" r:id="rId2"/>
    <p:sldId id="354" r:id="rId3"/>
    <p:sldId id="336" r:id="rId4"/>
    <p:sldId id="342" r:id="rId5"/>
    <p:sldId id="343" r:id="rId6"/>
    <p:sldId id="35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1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6/14/2023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6/14/2023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6/14/2023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6/15/2023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6094520" cy="5732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JUNE 15,2023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SECRETARY REPORT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</a:t>
            </a:r>
            <a:r>
              <a:rPr lang="en-US" sz="16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COMMMENT</a:t>
            </a:r>
            <a:endParaRPr lang="en-US" sz="16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REPORTS-POLICE, </a:t>
            </a:r>
            <a:r>
              <a:rPr lang="en-US" sz="16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FIRE,SOLICITOR,ZONING,ENGINEER,TAX</a:t>
            </a:r>
            <a:r>
              <a:rPr lang="en-US" sz="1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COLLECTOR,MAYOR</a:t>
            </a:r>
            <a:endParaRPr lang="en-US" sz="16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REPORTS-SAFETY, </a:t>
            </a:r>
            <a:r>
              <a:rPr lang="en-US" sz="16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PLANNING,FINANCE,SHADE</a:t>
            </a:r>
            <a:r>
              <a:rPr lang="en-US" sz="1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TREE,REC,MS4,DPW</a:t>
            </a:r>
            <a:endParaRPr lang="en-US" sz="16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PAVE CUT ORDINANCE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WOODLANDS SEWER PROJECT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DPW GARAGE FLOOR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PENSION AUDIT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MS4</a:t>
            </a:r>
            <a:endParaRPr lang="en-US" sz="16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EXECUTIVE SESSION-PERSONNEL/LEGAL MATTERS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6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endParaRPr lang="en-US" sz="1050" b="1" kern="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6/15/2023</a:t>
            </a:r>
            <a:endParaRPr lang="en-US" sz="20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American Rescue Plan Fund 			135,716.78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	  10,728.61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	    5,154.82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		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	282,290.08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	    7,613.56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 					    1,459.09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		1,032.48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	     22,732.96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		1,043.21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		   114.04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		   162.60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	     54,077.67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		   223.00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 					     26,721.85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		1,926.07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</a:t>
            </a:r>
            <a:r>
              <a:rPr lang="en-US" sz="1800" b="0" i="0" u="none" strike="noStrike" baseline="0" dirty="0" err="1">
                <a:solidFill>
                  <a:schemeClr val="bg1"/>
                </a:solidFill>
                <a:latin typeface="Arial" panose="020B0604020202020204" pitchFamily="34" charset="0"/>
              </a:rPr>
              <a:t>FNB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 				    239,718.08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	    790,937.59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   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GFESBI+Arial"/>
              </a:rPr>
              <a:t>6,463.31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				Long Term Debt		   239,311.49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12350</TotalTime>
  <Words>291</Words>
  <Application>Microsoft Office PowerPoint</Application>
  <PresentationFormat>Widescreen</PresentationFormat>
  <Paragraphs>49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Algerian</vt:lpstr>
      <vt:lpstr>Arial</vt:lpstr>
      <vt:lpstr>Calibri</vt:lpstr>
      <vt:lpstr>Century Gothic</vt:lpstr>
      <vt:lpstr>Copperplate Gothic Bold</vt:lpstr>
      <vt:lpstr>GFESBI+Arial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Shannon Lee</cp:lastModifiedBy>
  <cp:revision>183</cp:revision>
  <dcterms:created xsi:type="dcterms:W3CDTF">2019-10-03T16:39:17Z</dcterms:created>
  <dcterms:modified xsi:type="dcterms:W3CDTF">2023-06-15T17:04:30Z</dcterms:modified>
</cp:coreProperties>
</file>